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62" r:id="rId4"/>
    <p:sldId id="258" r:id="rId5"/>
    <p:sldId id="259" r:id="rId6"/>
    <p:sldId id="260" r:id="rId7"/>
    <p:sldId id="265" r:id="rId8"/>
    <p:sldId id="263" r:id="rId9"/>
    <p:sldId id="261"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DE21B-E544-40BD-B4C4-61E865814970}" v="10" dt="2022-03-19T23:52:39.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041" autoAdjust="0"/>
  </p:normalViewPr>
  <p:slideViewPr>
    <p:cSldViewPr snapToGrid="0">
      <p:cViewPr varScale="1">
        <p:scale>
          <a:sx n="54" d="100"/>
          <a:sy n="54" d="100"/>
        </p:scale>
        <p:origin x="1781" y="5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four subsystems for this project is system integration which is essentially setting up the Raspberry Pi and Arduino to communicate with each other. This will be done through I2C, the I2C wiring between the Raspberry Pi and Arduino is shown in the image on the slides. The Raspberry Pi will be sending the Arduino data such as angles or distance away from the blue tape from the camera which the Arduino will interpret and allow the robot to stay within 1 foot from the blue tape. The LCD is another aspect of this subsystem which will be attached to the Raspberry Pi and will display data such as the position of the robot or something such as the angle or distance away from the blue tape this is done so that we are able to display data for debugging without the use of a serial monitor or cable attached to a computer.</a:t>
            </a:r>
          </a:p>
        </p:txBody>
      </p:sp>
      <p:sp>
        <p:nvSpPr>
          <p:cNvPr id="4" name="Slide Number Placeholder 3"/>
          <p:cNvSpPr>
            <a:spLocks noGrp="1"/>
          </p:cNvSpPr>
          <p:nvPr>
            <p:ph type="sldNum" sz="quarter" idx="5"/>
          </p:nvPr>
        </p:nvSpPr>
        <p:spPr/>
        <p:txBody>
          <a:bodyPr/>
          <a:lstStyle/>
          <a:p>
            <a:fld id="{623251B3-16B9-429B-80E1-A9463491F382}" type="slidenum">
              <a:rPr lang="en-US" smtClean="0"/>
              <a:t>9</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4/20/2022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4/20/2022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4/20/2022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4/20/2022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4/20/2022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John ripple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spTree>
    <p:extLst>
      <p:ext uri="{BB962C8B-B14F-4D97-AF65-F5344CB8AC3E}">
        <p14:creationId xmlns:p14="http://schemas.microsoft.com/office/powerpoint/2010/main" val="499057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4"/>
          <a:stretch>
            <a:fillRect/>
          </a:stretch>
        </p:blipFill>
        <p:spPr>
          <a:xfrm>
            <a:off x="7071702" y="2433919"/>
            <a:ext cx="4310282" cy="321116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4">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5">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spTree>
    <p:extLst>
      <p:ext uri="{BB962C8B-B14F-4D97-AF65-F5344CB8AC3E}">
        <p14:creationId xmlns:p14="http://schemas.microsoft.com/office/powerpoint/2010/main" val="1904394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spTree>
    <p:extLst>
      <p:ext uri="{BB962C8B-B14F-4D97-AF65-F5344CB8AC3E}">
        <p14:creationId xmlns:p14="http://schemas.microsoft.com/office/powerpoint/2010/main" val="220188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spTree>
    <p:extLst>
      <p:ext uri="{BB962C8B-B14F-4D97-AF65-F5344CB8AC3E}">
        <p14:creationId xmlns:p14="http://schemas.microsoft.com/office/powerpoint/2010/main" val="2245893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spTree>
    <p:extLst>
      <p:ext uri="{BB962C8B-B14F-4D97-AF65-F5344CB8AC3E}">
        <p14:creationId xmlns:p14="http://schemas.microsoft.com/office/powerpoint/2010/main" val="2226933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I2C communication</a:t>
            </a:r>
          </a:p>
          <a:p>
            <a:r>
              <a:rPr lang="en-US" dirty="0"/>
              <a:t>Sending angles </a:t>
            </a:r>
          </a:p>
          <a:p>
            <a:r>
              <a:rPr lang="en-US" dirty="0"/>
              <a:t>LCD display</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421" y="796413"/>
            <a:ext cx="391225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13049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253</TotalTime>
  <Words>1122</Words>
  <Application>Microsoft Office PowerPoint</Application>
  <PresentationFormat>Widescreen</PresentationFormat>
  <Paragraphs>61</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Celestial</vt:lpstr>
      <vt:lpstr>Warehouse robot</vt:lpstr>
      <vt:lpstr>goals</vt:lpstr>
      <vt:lpstr>Current design</vt:lpstr>
      <vt:lpstr>Sim and Control</vt:lpstr>
      <vt:lpstr>Encoder</vt:lpstr>
      <vt:lpstr>Computer vision</vt:lpstr>
      <vt:lpstr>Shift Angle</vt:lpstr>
      <vt:lpstr>Detecting the cross</vt:lpstr>
      <vt:lpstr>Communication</vt:lpstr>
      <vt:lpstr>Other Tests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John Ripple</cp:lastModifiedBy>
  <cp:revision>20</cp:revision>
  <dcterms:created xsi:type="dcterms:W3CDTF">2022-03-14T03:38:02Z</dcterms:created>
  <dcterms:modified xsi:type="dcterms:W3CDTF">2022-04-20T17:56:57Z</dcterms:modified>
</cp:coreProperties>
</file>